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261" r:id="rId16"/>
    <p:sldId id="348" r:id="rId17"/>
    <p:sldId id="342" r:id="rId18"/>
    <p:sldId id="388" r:id="rId19"/>
    <p:sldId id="390" r:id="rId20"/>
    <p:sldId id="392" r:id="rId21"/>
    <p:sldId id="399" r:id="rId22"/>
    <p:sldId id="391" r:id="rId23"/>
    <p:sldId id="393" r:id="rId24"/>
    <p:sldId id="377" r:id="rId25"/>
    <p:sldId id="379" r:id="rId26"/>
    <p:sldId id="267" r:id="rId27"/>
    <p:sldId id="266" r:id="rId28"/>
    <p:sldId id="311" r:id="rId29"/>
    <p:sldId id="312" r:id="rId30"/>
    <p:sldId id="346" r:id="rId31"/>
    <p:sldId id="378" r:id="rId32"/>
    <p:sldId id="380" r:id="rId33"/>
    <p:sldId id="396" r:id="rId34"/>
    <p:sldId id="309" r:id="rId35"/>
    <p:sldId id="34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34</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DEFBB-E1EF-40C7-89FA-C94F25EAD825}"/>
              </a:ext>
            </a:extLst>
          </p:cNvPr>
          <p:cNvSpPr>
            <a:spLocks noGrp="1"/>
          </p:cNvSpPr>
          <p:nvPr>
            <p:ph idx="1"/>
          </p:nvPr>
        </p:nvSpPr>
        <p:spPr>
          <a:xfrm>
            <a:off x="297951" y="328774"/>
            <a:ext cx="11712539" cy="6020656"/>
          </a:xfrm>
        </p:spPr>
        <p:txBody>
          <a:bodyPr>
            <a:noAutofit/>
          </a:bodyPr>
          <a:lstStyle/>
          <a:p>
            <a:pPr marL="0" indent="0">
              <a:buNone/>
            </a:pPr>
            <a:r>
              <a:rPr lang="en-US" sz="4500" dirty="0"/>
              <a:t>Data collection</a:t>
            </a:r>
          </a:p>
          <a:p>
            <a:r>
              <a:rPr lang="en-US" dirty="0"/>
              <a:t>Step  Import records from Swedish National Archives and the Swedish National Heritage </a:t>
            </a:r>
          </a:p>
          <a:p>
            <a:r>
              <a:rPr lang="en-US" dirty="0"/>
              <a:t>Step apply inclusion/ exclusion criteria</a:t>
            </a:r>
          </a:p>
          <a:p>
            <a:r>
              <a:rPr lang="en-US" dirty="0"/>
              <a:t>Step Record Quality Optimization</a:t>
            </a:r>
          </a:p>
          <a:p>
            <a:r>
              <a:rPr lang="en-US" dirty="0"/>
              <a:t>Step  Digitalization:  convert record into computable formats (DOC, PNG, MP3, and MP4)</a:t>
            </a:r>
          </a:p>
          <a:p>
            <a:r>
              <a:rPr lang="en-US" dirty="0"/>
              <a:t>Step Extract the relevant information from the Digitalized-Records</a:t>
            </a:r>
            <a:br>
              <a:rPr lang="en-US" dirty="0"/>
            </a:br>
            <a:r>
              <a:rPr lang="en-US" dirty="0"/>
              <a:t>From the digitalized records extract the following info.:</a:t>
            </a:r>
          </a:p>
          <a:p>
            <a:pPr lvl="2"/>
            <a:r>
              <a:rPr lang="en-US" dirty="0"/>
              <a:t>Name of the record</a:t>
            </a:r>
          </a:p>
          <a:p>
            <a:pPr lvl="2"/>
            <a:r>
              <a:rPr lang="en-US" dirty="0"/>
              <a:t>Type of the Record: (False Information, cultural heritage, or Human Development)</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25177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9FF4-1D08-4D2C-8927-23087D76C512}"/>
              </a:ext>
            </a:extLst>
          </p:cNvPr>
          <p:cNvSpPr>
            <a:spLocks noGrp="1"/>
          </p:cNvSpPr>
          <p:nvPr>
            <p:ph type="title"/>
          </p:nvPr>
        </p:nvSpPr>
        <p:spPr>
          <a:xfrm>
            <a:off x="838200" y="334303"/>
            <a:ext cx="10515600" cy="1325563"/>
          </a:xfrm>
        </p:spPr>
        <p:txBody>
          <a:bodyPr/>
          <a:lstStyle/>
          <a:p>
            <a:r>
              <a:rPr lang="en-US" dirty="0"/>
              <a:t>Data analysis</a:t>
            </a:r>
          </a:p>
        </p:txBody>
      </p:sp>
      <p:sp>
        <p:nvSpPr>
          <p:cNvPr id="3" name="Content Placeholder 2">
            <a:extLst>
              <a:ext uri="{FF2B5EF4-FFF2-40B4-BE49-F238E27FC236}">
                <a16:creationId xmlns:a16="http://schemas.microsoft.com/office/drawing/2014/main" id="{D9337735-E833-4E10-AA0F-F74E3E313572}"/>
              </a:ext>
            </a:extLst>
          </p:cNvPr>
          <p:cNvSpPr>
            <a:spLocks noGrp="1"/>
          </p:cNvSpPr>
          <p:nvPr>
            <p:ph idx="1"/>
          </p:nvPr>
        </p:nvSpPr>
        <p:spPr/>
        <p:txBody>
          <a:bodyPr>
            <a:normAutofit fontScale="92500" lnSpcReduction="10000"/>
          </a:bodyPr>
          <a:lstStyle/>
          <a:p>
            <a:r>
              <a:rPr lang="en-US" dirty="0"/>
              <a:t>AI in False Information analysis</a:t>
            </a:r>
          </a:p>
          <a:p>
            <a:pPr marL="0" indent="0">
              <a:buNone/>
            </a:pPr>
            <a:r>
              <a:rPr lang="en-US" dirty="0"/>
              <a:t>Use AI tools to track and extract (False Information) topic  from the data (DOC, MP3 and MP4)</a:t>
            </a:r>
          </a:p>
          <a:p>
            <a:pPr lvl="1"/>
            <a:r>
              <a:rPr lang="en-US" dirty="0"/>
              <a:t>Definition	 the AI Attack: </a:t>
            </a:r>
          </a:p>
          <a:p>
            <a:pPr lvl="2"/>
            <a:r>
              <a:rPr lang="en-US" dirty="0"/>
              <a:t>AI who Create Fake Post in Web</a:t>
            </a:r>
          </a:p>
          <a:p>
            <a:pPr lvl="2"/>
            <a:r>
              <a:rPr lang="en-US" dirty="0"/>
              <a:t>AI who Spread Fake Post to group of people</a:t>
            </a:r>
          </a:p>
          <a:p>
            <a:pPr lvl="1"/>
            <a:r>
              <a:rPr lang="en-US" dirty="0"/>
              <a:t>Definition  AI Defense:</a:t>
            </a:r>
          </a:p>
          <a:p>
            <a:pPr lvl="2"/>
            <a:r>
              <a:rPr lang="en-US" dirty="0"/>
              <a:t>AI Fake News Detector to detect Create Fake Post </a:t>
            </a:r>
          </a:p>
          <a:p>
            <a:pPr lvl="2"/>
            <a:r>
              <a:rPr lang="en-US" dirty="0"/>
              <a:t>AI </a:t>
            </a:r>
            <a:r>
              <a:rPr lang="en-US" dirty="0" err="1"/>
              <a:t>SocialBot</a:t>
            </a:r>
            <a:r>
              <a:rPr lang="en-US" dirty="0"/>
              <a:t> Detector to detect Spread Fake Post </a:t>
            </a:r>
          </a:p>
          <a:p>
            <a:pPr lvl="1"/>
            <a:r>
              <a:rPr lang="en-US" dirty="0"/>
              <a:t>To understand the AI applications and how these technologies can support the spread of misinformation (AI-Powered Fake News 2.0).</a:t>
            </a:r>
          </a:p>
          <a:p>
            <a:pPr lvl="1"/>
            <a:r>
              <a:rPr lang="en-US" dirty="0"/>
              <a:t> misinformation = Fake news, False News, Satire news, Disinformation, Misinformation, and Rumer.</a:t>
            </a:r>
          </a:p>
          <a:p>
            <a:pPr marL="0"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761347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7DF9-2652-4CBD-9CAA-B32A284A457C}"/>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55802AF8-2A0D-43DE-90DC-FEFB84E469AB}"/>
              </a:ext>
            </a:extLst>
          </p:cNvPr>
          <p:cNvSpPr>
            <a:spLocks noGrp="1"/>
          </p:cNvSpPr>
          <p:nvPr>
            <p:ph idx="1"/>
          </p:nvPr>
        </p:nvSpPr>
        <p:spPr/>
        <p:txBody>
          <a:bodyPr/>
          <a:lstStyle/>
          <a:p>
            <a:r>
              <a:rPr lang="en-US" dirty="0"/>
              <a:t>AI Techs in cultural heritage analysis</a:t>
            </a:r>
            <a:br>
              <a:rPr lang="en-US" dirty="0"/>
            </a:br>
            <a:r>
              <a:rPr lang="en-US" dirty="0"/>
              <a:t>Use AI tools to track and extract (cultural heritage) topic  from the data (DOC, MP3 and MP4) : Society, Language, Culture, Religion , Geographic, Population, Capita, Political system, </a:t>
            </a:r>
          </a:p>
          <a:p>
            <a:pPr marL="0" indent="0">
              <a:buNone/>
            </a:pPr>
            <a:endParaRPr lang="en-US" dirty="0"/>
          </a:p>
        </p:txBody>
      </p:sp>
    </p:spTree>
    <p:extLst>
      <p:ext uri="{BB962C8B-B14F-4D97-AF65-F5344CB8AC3E}">
        <p14:creationId xmlns:p14="http://schemas.microsoft.com/office/powerpoint/2010/main" val="69042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3FE1D-CD09-43E4-924C-5BB7DEFC7F1F}"/>
              </a:ext>
            </a:extLst>
          </p:cNvPr>
          <p:cNvSpPr>
            <a:spLocks noGrp="1"/>
          </p:cNvSpPr>
          <p:nvPr>
            <p:ph idx="1"/>
          </p:nvPr>
        </p:nvSpPr>
        <p:spPr>
          <a:xfrm>
            <a:off x="301752" y="365760"/>
            <a:ext cx="10588752" cy="5714999"/>
          </a:xfrm>
        </p:spPr>
        <p:txBody>
          <a:bodyPr>
            <a:noAutofit/>
          </a:bodyPr>
          <a:lstStyle/>
          <a:p>
            <a:pPr marL="0" indent="0">
              <a:buNone/>
            </a:pPr>
            <a:r>
              <a:rPr lang="en-US" sz="1800" b="1" dirty="0"/>
              <a:t>Data collection</a:t>
            </a:r>
          </a:p>
          <a:p>
            <a:pPr marL="0" indent="0">
              <a:buNone/>
            </a:pPr>
            <a:r>
              <a:rPr lang="en-US" sz="1800" dirty="0"/>
              <a:t>Step 1 Import records from the Swedish National Archives and the Swedish National Heritage</a:t>
            </a:r>
            <a:br>
              <a:rPr lang="en-US" sz="1800" dirty="0"/>
            </a:br>
            <a:r>
              <a:rPr lang="en-US" sz="1800" dirty="0"/>
              <a:t>Step 2 Apply inclusion/ exclusion criteria</a:t>
            </a:r>
            <a:br>
              <a:rPr lang="en-US" sz="1800" dirty="0"/>
            </a:br>
            <a:r>
              <a:rPr lang="en-US" sz="1800" dirty="0"/>
              <a:t>Step 3 Digitalization:  convert record into computable formats (DOC, PNG, MP3, and MP4)</a:t>
            </a:r>
            <a:br>
              <a:rPr lang="en-US" sz="1800" dirty="0"/>
            </a:br>
            <a:r>
              <a:rPr lang="en-US" sz="1800" dirty="0"/>
              <a:t>Step 4 Optimization: optimize quality of Digitalized-Record</a:t>
            </a:r>
            <a:br>
              <a:rPr lang="en-US" sz="1800" dirty="0"/>
            </a:br>
            <a:r>
              <a:rPr lang="en-US" sz="1800" dirty="0"/>
              <a:t>Step 5 Extract the relevant information from the Digitalized-Record</a:t>
            </a:r>
            <a:br>
              <a:rPr lang="en-US" sz="1800" dirty="0"/>
            </a:br>
            <a:r>
              <a:rPr lang="en-US" sz="1800" dirty="0"/>
              <a:t>From the digitalized records extract the following info.:</a:t>
            </a:r>
            <a:br>
              <a:rPr lang="en-US" sz="1800" dirty="0"/>
            </a:br>
            <a:r>
              <a:rPr lang="en-US" sz="1800" dirty="0"/>
              <a:t>- Name of the record</a:t>
            </a:r>
            <a:br>
              <a:rPr lang="en-US" sz="1800" dirty="0"/>
            </a:br>
            <a:r>
              <a:rPr lang="en-US" sz="1800" dirty="0"/>
              <a:t>- Type of the Record: (False Information, cultural heritage, or Human Development)</a:t>
            </a:r>
          </a:p>
          <a:p>
            <a:pPr marL="0" indent="0">
              <a:buNone/>
            </a:pPr>
            <a:r>
              <a:rPr lang="en-US" sz="1800" b="1" dirty="0"/>
              <a:t>Data analysis</a:t>
            </a:r>
          </a:p>
          <a:p>
            <a:pPr marL="0" indent="0">
              <a:buNone/>
            </a:pPr>
            <a:r>
              <a:rPr lang="en-US" sz="1800" dirty="0"/>
              <a:t>Step 6 AI in False Information analysis</a:t>
            </a:r>
            <a:br>
              <a:rPr lang="en-US" sz="1800" dirty="0"/>
            </a:br>
            <a:r>
              <a:rPr lang="en-US" sz="1800" dirty="0"/>
              <a:t>misinformation = Fake news, False News, Satire news, Disinformation, Misinformation, and Rumer</a:t>
            </a:r>
            <a:br>
              <a:rPr lang="en-US" sz="1800" dirty="0"/>
            </a:br>
            <a:br>
              <a:rPr lang="en-US" sz="1800" dirty="0"/>
            </a:br>
            <a:r>
              <a:rPr lang="en-US" sz="1800" dirty="0"/>
              <a:t>Step 7 AI Techs in cultural heritage analysis</a:t>
            </a:r>
            <a:br>
              <a:rPr lang="en-US" sz="1800" dirty="0"/>
            </a:br>
            <a:r>
              <a:rPr lang="en-US" sz="1800" dirty="0"/>
              <a:t>Use AI tools to track and extract (cultural heritage) topic  from the data (DOC, MP3 and MP4) : Society, Language, Culture, Religion , Geographic, Population, Capita, Political system, </a:t>
            </a:r>
          </a:p>
          <a:p>
            <a:pPr marL="0" indent="0">
              <a:buNone/>
            </a:pPr>
            <a:r>
              <a:rPr lang="en-US" sz="1800" dirty="0"/>
              <a:t>Step 8 AI Techs in humane development</a:t>
            </a:r>
            <a:br>
              <a:rPr lang="en-US" sz="1800" dirty="0"/>
            </a:br>
            <a:r>
              <a:rPr lang="en-US" sz="1800" dirty="0"/>
              <a:t>Use AI tools to track and extract (humane development ) topic  from the data (DOC, MP3 and MP4) to do the following: 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85276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A78D-EE63-483B-9D87-E1C42B28991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2557CFED-E5A4-4AEF-8C83-1101078EF6D6}"/>
              </a:ext>
            </a:extLst>
          </p:cNvPr>
          <p:cNvSpPr>
            <a:spLocks noGrp="1"/>
          </p:cNvSpPr>
          <p:nvPr>
            <p:ph idx="1"/>
          </p:nvPr>
        </p:nvSpPr>
        <p:spPr/>
        <p:txBody>
          <a:bodyPr/>
          <a:lstStyle/>
          <a:p>
            <a:r>
              <a:rPr lang="en-US" dirty="0"/>
              <a:t>AI Techs in humane development analysis</a:t>
            </a:r>
          </a:p>
          <a:p>
            <a:pPr marL="0" indent="0">
              <a:buNone/>
            </a:pPr>
            <a:r>
              <a:rPr lang="en-US" dirty="0"/>
              <a:t>Use AI tools to track and extract (humane development ) topic  from the data (DOC, MP3 and MP4) to do the following:</a:t>
            </a:r>
          </a:p>
          <a:p>
            <a:pPr marL="0" indent="0">
              <a:buNone/>
            </a:pPr>
            <a:r>
              <a:rPr lang="en-US" dirty="0"/>
              <a:t>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dirty="0"/>
          </a:p>
        </p:txBody>
      </p:sp>
    </p:spTree>
    <p:extLst>
      <p:ext uri="{BB962C8B-B14F-4D97-AF65-F5344CB8AC3E}">
        <p14:creationId xmlns:p14="http://schemas.microsoft.com/office/powerpoint/2010/main" val="303049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86934-FFF2-422A-89C7-AAEE0632620D}"/>
              </a:ext>
            </a:extLst>
          </p:cNvPr>
          <p:cNvSpPr>
            <a:spLocks noGrp="1"/>
          </p:cNvSpPr>
          <p:nvPr>
            <p:ph idx="1"/>
          </p:nvPr>
        </p:nvSpPr>
        <p:spPr/>
        <p:txBody>
          <a:bodyPr/>
          <a:lstStyle/>
          <a:p>
            <a:pPr marL="0" indent="0">
              <a:buNone/>
            </a:pPr>
            <a:r>
              <a:rPr lang="en-US" dirty="0"/>
              <a:t>Finally, by following the above steps we will answer </a:t>
            </a:r>
            <a:r>
              <a:rPr lang="en-US"/>
              <a:t>the RQ 1 and RQ 2 </a:t>
            </a:r>
            <a:r>
              <a:rPr lang="en-US" dirty="0"/>
              <a:t>addressed in this project</a:t>
            </a:r>
          </a:p>
        </p:txBody>
      </p:sp>
    </p:spTree>
    <p:extLst>
      <p:ext uri="{BB962C8B-B14F-4D97-AF65-F5344CB8AC3E}">
        <p14:creationId xmlns:p14="http://schemas.microsoft.com/office/powerpoint/2010/main" val="116192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8537824"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8537823" cy="5280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618180" y="5103179"/>
            <a:ext cx="7407665" cy="15419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DB – Layer</a:t>
            </a:r>
          </a:p>
          <a:p>
            <a:pPr algn="ctr"/>
            <a:r>
              <a:rPr lang="en-US" b="1" dirty="0"/>
              <a:t>Input Records</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7407665" cy="338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r>
              <a:rPr lang="en-US" dirty="0"/>
              <a:t>Logic Layer</a:t>
            </a:r>
          </a:p>
          <a:p>
            <a:r>
              <a:rPr lang="en-US" dirty="0"/>
              <a:t>Data collection</a:t>
            </a:r>
          </a:p>
          <a:p>
            <a:pPr marL="285750" indent="-285750">
              <a:buFont typeface="Arial" panose="020B0604020202020204" pitchFamily="34" charset="0"/>
              <a:buChar char="•"/>
            </a:pPr>
            <a:r>
              <a:rPr lang="en-US" sz="1600" dirty="0"/>
              <a:t>Optimization: optimize quality of record</a:t>
            </a:r>
          </a:p>
          <a:p>
            <a:pPr marL="285750" indent="-285750">
              <a:buFont typeface="Arial" panose="020B0604020202020204" pitchFamily="34" charset="0"/>
              <a:buChar char="•"/>
            </a:pPr>
            <a:r>
              <a:rPr lang="en-US" sz="1600" dirty="0"/>
              <a:t>Digitization: digitize record into computable formats (Doc,PGN,MP4,MP3)</a:t>
            </a:r>
          </a:p>
          <a:p>
            <a:pPr marL="285750" indent="-285750">
              <a:buFont typeface="Arial" panose="020B0604020202020204" pitchFamily="34" charset="0"/>
              <a:buChar char="•"/>
            </a:pPr>
            <a:r>
              <a:rPr lang="en-US" sz="1600" dirty="0"/>
              <a:t>Extract the relevant information from the Digitalized-Records</a:t>
            </a:r>
          </a:p>
          <a:p>
            <a:pPr lvl="2"/>
            <a:r>
              <a:rPr lang="en-US" sz="1200" dirty="0"/>
              <a:t>Name of the record</a:t>
            </a:r>
          </a:p>
          <a:p>
            <a:pPr lvl="2"/>
            <a:r>
              <a:rPr lang="en-US" sz="1200" dirty="0"/>
              <a:t>Type of the Record: (False Information, cultural heritage, or Human Development)</a:t>
            </a:r>
          </a:p>
          <a:p>
            <a:r>
              <a:rPr lang="en-US" sz="1800" dirty="0"/>
              <a:t>Data analysis</a:t>
            </a:r>
          </a:p>
          <a:p>
            <a:pPr marL="285750" indent="-285750">
              <a:buFont typeface="Arial" panose="020B0604020202020204" pitchFamily="34" charset="0"/>
              <a:buChar char="•"/>
            </a:pPr>
            <a:r>
              <a:rPr lang="en-US" sz="1600" dirty="0"/>
              <a:t>AI in False Information analysis</a:t>
            </a:r>
          </a:p>
          <a:p>
            <a:pPr marL="742950" lvl="1" indent="-285750">
              <a:buFont typeface="Arial" panose="020B0604020202020204" pitchFamily="34" charset="0"/>
              <a:buChar char="•"/>
            </a:pPr>
            <a:r>
              <a:rPr lang="en-US" sz="1600" dirty="0"/>
              <a:t>misinformation = Fake news, False News, Satire news, Disinformation, Misinformation, and Rumer</a:t>
            </a:r>
          </a:p>
          <a:p>
            <a:pPr marL="285750" indent="-285750">
              <a:buFont typeface="Arial" panose="020B0604020202020204" pitchFamily="34" charset="0"/>
              <a:buChar char="•"/>
            </a:pPr>
            <a:r>
              <a:rPr lang="en-US" sz="1600" dirty="0"/>
              <a:t>AI Techs in cultural heritage analysis</a:t>
            </a:r>
          </a:p>
          <a:p>
            <a:pPr marL="285750" indent="-285750">
              <a:buFont typeface="Arial" panose="020B0604020202020204" pitchFamily="34" charset="0"/>
              <a:buChar char="•"/>
            </a:pPr>
            <a:r>
              <a:rPr lang="en-US" sz="1600" dirty="0"/>
              <a:t>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4021688" y="513564"/>
            <a:ext cx="2600648"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a:t>
            </a:r>
          </a:p>
          <a:p>
            <a:pPr algn="ctr"/>
            <a:r>
              <a:rPr lang="en-US" dirty="0"/>
              <a:t>(Output)</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a:off x="5322012" y="4979173"/>
            <a:ext cx="1" cy="509492"/>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V="1">
            <a:off x="5322012" y="1266929"/>
            <a:ext cx="0" cy="324338"/>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pic>
        <p:nvPicPr>
          <p:cNvPr id="28" name="Picture 27">
            <a:extLst>
              <a:ext uri="{FF2B5EF4-FFF2-40B4-BE49-F238E27FC236}">
                <a16:creationId xmlns:a16="http://schemas.microsoft.com/office/drawing/2014/main" id="{25F88663-2623-460F-9C70-2B47683A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057" y="5488664"/>
            <a:ext cx="823492" cy="1097989"/>
          </a:xfrm>
          <a:prstGeom prst="rect">
            <a:avLst/>
          </a:prstGeom>
        </p:spPr>
      </p:pic>
      <p:pic>
        <p:nvPicPr>
          <p:cNvPr id="48" name="Picture 2" descr="Image">
            <a:extLst>
              <a:ext uri="{FF2B5EF4-FFF2-40B4-BE49-F238E27FC236}">
                <a16:creationId xmlns:a16="http://schemas.microsoft.com/office/drawing/2014/main" id="{102B9699-618B-449B-BAB5-A75A522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49" y="5488665"/>
            <a:ext cx="1505065" cy="102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3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3342</TotalTime>
  <Words>2711</Words>
  <Application>Microsoft Office PowerPoint</Application>
  <PresentationFormat>Widescreen</PresentationFormat>
  <Paragraphs>165</Paragraphs>
  <Slides>35</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Data analysis</vt:lpstr>
      <vt:lpstr>Data analysis</vt:lpstr>
      <vt:lpstr>PowerPoint Presentation</vt:lpstr>
      <vt:lpstr>Data analysis</vt:lpstr>
      <vt:lpstr>PowerPoint Presentation</vt:lpstr>
      <vt:lpstr>Software Architecture</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303</cp:revision>
  <dcterms:created xsi:type="dcterms:W3CDTF">2023-05-26T01:44:33Z</dcterms:created>
  <dcterms:modified xsi:type="dcterms:W3CDTF">2023-05-30T17:35:53Z</dcterms:modified>
</cp:coreProperties>
</file>